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80" r:id="rId2"/>
    <p:sldId id="383" r:id="rId3"/>
    <p:sldId id="384" r:id="rId4"/>
    <p:sldId id="387" r:id="rId5"/>
    <p:sldId id="386" r:id="rId6"/>
    <p:sldId id="390" r:id="rId7"/>
    <p:sldId id="389" r:id="rId8"/>
    <p:sldId id="388" r:id="rId9"/>
    <p:sldId id="393" r:id="rId10"/>
    <p:sldId id="392" r:id="rId11"/>
    <p:sldId id="391" r:id="rId12"/>
    <p:sldId id="395" r:id="rId13"/>
  </p:sldIdLst>
  <p:sldSz cx="9144000" cy="5143500" type="screen16x9"/>
  <p:notesSz cx="6810375" cy="994251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2A4B"/>
    <a:srgbClr val="0000CC"/>
    <a:srgbClr val="C0504D"/>
    <a:srgbClr val="00BC74"/>
    <a:srgbClr val="000099"/>
    <a:srgbClr val="4D3B63"/>
    <a:srgbClr val="ABEBE9"/>
    <a:srgbClr val="94E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5" autoAdjust="0"/>
    <p:restoredTop sz="93048" autoAdjust="0"/>
  </p:normalViewPr>
  <p:slideViewPr>
    <p:cSldViewPr>
      <p:cViewPr>
        <p:scale>
          <a:sx n="130" d="100"/>
          <a:sy n="130" d="100"/>
        </p:scale>
        <p:origin x="-1074" y="-3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B654E6-F829-46F1-8617-1381B124F93A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FC7E0B-EEDA-4E91-B9A9-5B5DE4713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05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24A57-348E-48AA-89F5-661FE44B9132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1B8B-1337-4133-A7F3-09463F9F2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1D7B-99D9-4E90-9D2E-5D123DFF0F77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1B577-2B67-4373-98D1-283FF4E28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D869A-4BCB-49A1-B471-76EF87386A6F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3C4D-D0E8-41F6-BA5A-A1FA5B739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D87E-D9F9-49E9-908E-F2AACD542A5C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408A8-7FB9-4F73-AA79-1E10E1593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0CBDC-5A8E-4427-88DB-3CA5DB4FE0C9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CFC0F-67E2-46C1-9AB3-1E45448EE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C54F6-AF48-46A0-BE3A-20B63E399F82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0BBA3-26BC-4603-A65B-45FE41A42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DCB17-82AD-44D5-9D40-54132C554FA4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723FC-668D-4F21-BDBE-EEC7F905F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6EA3-6AE9-431C-8294-863A0684C570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A39B9-6CD2-4B00-A11E-3DB19461D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6304-E85D-4FEC-8FC3-9AD3B1C5BE81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126F-D24F-4D32-8E25-4C8C64B6C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3197F-EE5E-44F4-8F48-2FCED1830567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5FEB8-2368-4570-934E-DB0B3F202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D82D0-9041-40D3-8A5D-DAC7D45F3D8E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49B9-36AE-42B3-8A5D-BC71225FD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C9AC38-9DB9-4EC5-BE2D-311C6426E924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B35DAB-431D-4256-9B77-BD6491643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757" y="627534"/>
            <a:ext cx="8685089" cy="3294062"/>
          </a:xfrm>
        </p:spPr>
        <p:txBody>
          <a:bodyPr>
            <a:noAutofit/>
          </a:bodyPr>
          <a:lstStyle/>
          <a:p>
            <a:r>
              <a:rPr lang="ru-RU" sz="2800" kern="1400" spc="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/>
              </a:rPr>
              <a:t>Порядок подготовки и направления материалов о помещении несовершеннолетних, </a:t>
            </a:r>
            <a:br>
              <a:rPr lang="ru-RU" sz="2800" kern="1400" spc="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/>
              </a:rPr>
            </a:br>
            <a:r>
              <a:rPr lang="ru-RU" sz="2800" kern="1400" spc="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/>
              </a:rPr>
              <a:t>не подлежащих уголовной ответственности, </a:t>
            </a:r>
            <a:br>
              <a:rPr lang="ru-RU" sz="2800" kern="1400" spc="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/>
              </a:rPr>
            </a:br>
            <a:r>
              <a:rPr lang="ru-RU" sz="2800" kern="1400" spc="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/>
              </a:rPr>
              <a:t>в специальные учебно-воспитательные учреждения закрытого типа </a:t>
            </a:r>
            <a:r>
              <a:rPr lang="ru-RU" sz="3600" kern="1400" spc="100" dirty="0" smtClean="0">
                <a:solidFill>
                  <a:srgbClr val="0000CC"/>
                </a:solidFill>
                <a:latin typeface="Avanti"/>
              </a:rPr>
              <a:t/>
            </a:r>
            <a:br>
              <a:rPr lang="ru-RU" sz="3600" kern="1400" spc="100" dirty="0" smtClean="0">
                <a:solidFill>
                  <a:srgbClr val="0000CC"/>
                </a:solidFill>
                <a:latin typeface="Avanti"/>
              </a:rPr>
            </a:br>
            <a:endParaRPr lang="ru-RU" sz="3600" b="1" spc="100" dirty="0">
              <a:solidFill>
                <a:srgbClr val="0000CC"/>
              </a:solidFill>
              <a:latin typeface="Avanti"/>
            </a:endParaRPr>
          </a:p>
        </p:txBody>
      </p:sp>
      <p:sp>
        <p:nvSpPr>
          <p:cNvPr id="2052" name="Подзаголовок 2"/>
          <p:cNvSpPr>
            <a:spLocks noGrp="1"/>
          </p:cNvSpPr>
          <p:nvPr/>
        </p:nvSpPr>
        <p:spPr bwMode="auto">
          <a:xfrm>
            <a:off x="439738" y="3598863"/>
            <a:ext cx="828040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10000"/>
              </a:lnSpc>
              <a:buFont typeface="Arial" pitchFamily="34" charset="0"/>
              <a:buNone/>
            </a:pPr>
            <a:endParaRPr lang="ru-RU" altLang="ru-RU" sz="22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B6FE3-6FAA-404A-8C6C-DE57890A8EA1}" type="slidenum">
              <a:rPr lang="ru-RU" smtClean="0">
                <a:solidFill>
                  <a:srgbClr val="0000CC"/>
                </a:solidFill>
              </a:rPr>
              <a:pPr>
                <a:defRPr/>
              </a:pPr>
              <a:t>1</a:t>
            </a:fld>
            <a:endParaRPr lang="ru-RU">
              <a:solidFill>
                <a:srgbClr val="0000CC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455193"/>
            <a:ext cx="7632700" cy="1546225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Панченко Раиса Андреевна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,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Ответственный секретарь комиссии по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делам несовершеннолетних и защите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их прав при администрации 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Краснодарского края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solidFill>
                <a:srgbClr val="B42A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solidFill>
                <a:srgbClr val="B42A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470"/>
            <a:ext cx="6241703" cy="66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7574"/>
            <a:ext cx="8501335" cy="5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35646"/>
            <a:ext cx="841880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302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1470"/>
            <a:ext cx="6834361" cy="65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1550"/>
            <a:ext cx="8424936" cy="425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443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23478"/>
            <a:ext cx="6912768" cy="72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6" y="1065082"/>
            <a:ext cx="8264028" cy="82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t="4176" r="1582" b="8062"/>
          <a:stretch/>
        </p:blipFill>
        <p:spPr bwMode="auto">
          <a:xfrm>
            <a:off x="134388" y="2067694"/>
            <a:ext cx="8891099" cy="255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989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>
            <a:spLocks noGrp="1"/>
          </p:cNvSpPr>
          <p:nvPr/>
        </p:nvSpPr>
        <p:spPr bwMode="auto">
          <a:xfrm>
            <a:off x="439738" y="3598863"/>
            <a:ext cx="828040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10000"/>
              </a:lnSpc>
              <a:buFont typeface="Arial" pitchFamily="34" charset="0"/>
              <a:buNone/>
            </a:pPr>
            <a:endParaRPr lang="ru-RU" altLang="ru-RU" sz="220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3478"/>
            <a:ext cx="7020272" cy="73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9" y="879984"/>
            <a:ext cx="8040018" cy="322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0852" y="1842370"/>
            <a:ext cx="1961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24" y="3321863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суток со дня получения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5768" y="393990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89123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3478"/>
            <a:ext cx="5542185" cy="7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3598"/>
            <a:ext cx="85609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739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470"/>
            <a:ext cx="6979171" cy="73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7574"/>
            <a:ext cx="83171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456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470"/>
            <a:ext cx="5480843" cy="71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8" y="843558"/>
            <a:ext cx="7704856" cy="408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223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470"/>
            <a:ext cx="7362974" cy="75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9582"/>
            <a:ext cx="866991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247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478"/>
            <a:ext cx="7321823" cy="74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5566"/>
            <a:ext cx="876759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546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470"/>
            <a:ext cx="7381081" cy="73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3558"/>
            <a:ext cx="881132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691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470"/>
            <a:ext cx="7482433" cy="70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80" y="784686"/>
            <a:ext cx="7848872" cy="430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82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9419</TotalTime>
  <Words>35</Words>
  <Application>Microsoft Office PowerPoint</Application>
  <PresentationFormat>Экран (16:9)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Avanti</vt:lpstr>
      <vt:lpstr>Times New Roman</vt:lpstr>
      <vt:lpstr>Century Gothic</vt:lpstr>
      <vt:lpstr>Тема Office</vt:lpstr>
      <vt:lpstr>Порядок подготовки и направления материалов о помещении несовершеннолетних,  не подлежащих уголовной ответственности,  в специальные учебно-воспитательные учреждения закрытого типа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Апазиди Наталья Эрасовна</dc:creator>
  <cp:lastModifiedBy>Панченко Раиса Андреевна</cp:lastModifiedBy>
  <cp:revision>632</cp:revision>
  <cp:lastPrinted>2018-02-28T07:34:17Z</cp:lastPrinted>
  <dcterms:created xsi:type="dcterms:W3CDTF">2014-04-14T11:47:24Z</dcterms:created>
  <dcterms:modified xsi:type="dcterms:W3CDTF">2020-12-04T07:33:18Z</dcterms:modified>
</cp:coreProperties>
</file>