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380" r:id="rId2"/>
    <p:sldId id="385" r:id="rId3"/>
    <p:sldId id="386" r:id="rId4"/>
    <p:sldId id="387" r:id="rId5"/>
    <p:sldId id="388" r:id="rId6"/>
  </p:sldIdLst>
  <p:sldSz cx="9144000" cy="5143500" type="screen16x9"/>
  <p:notesSz cx="6810375" cy="9942513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42A4B"/>
    <a:srgbClr val="C0504D"/>
    <a:srgbClr val="00BC74"/>
    <a:srgbClr val="000099"/>
    <a:srgbClr val="4D3B63"/>
    <a:srgbClr val="ABEBE9"/>
    <a:srgbClr val="94E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5" autoAdjust="0"/>
    <p:restoredTop sz="93048" autoAdjust="0"/>
  </p:normalViewPr>
  <p:slideViewPr>
    <p:cSldViewPr>
      <p:cViewPr>
        <p:scale>
          <a:sx n="70" d="100"/>
          <a:sy n="70" d="100"/>
        </p:scale>
        <p:origin x="-2778" y="-12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B654E6-F829-46F1-8617-1381B124F93A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FC7E0B-EEDA-4E91-B9A9-5B5DE4713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05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24A57-348E-48AA-89F5-661FE44B9132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1B8B-1337-4133-A7F3-09463F9F2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1D7B-99D9-4E90-9D2E-5D123DFF0F77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1B577-2B67-4373-98D1-283FF4E28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D869A-4BCB-49A1-B471-76EF87386A6F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3C4D-D0E8-41F6-BA5A-A1FA5B739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D87E-D9F9-49E9-908E-F2AACD542A5C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408A8-7FB9-4F73-AA79-1E10E1593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0CBDC-5A8E-4427-88DB-3CA5DB4FE0C9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CFC0F-67E2-46C1-9AB3-1E45448EE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C54F6-AF48-46A0-BE3A-20B63E399F82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0BBA3-26BC-4603-A65B-45FE41A42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DCB17-82AD-44D5-9D40-54132C554FA4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723FC-668D-4F21-BDBE-EEC7F905F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6EA3-6AE9-431C-8294-863A0684C570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A39B9-6CD2-4B00-A11E-3DB19461D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6304-E85D-4FEC-8FC3-9AD3B1C5BE81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126F-D24F-4D32-8E25-4C8C64B6C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3197F-EE5E-44F4-8F48-2FCED1830567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5FEB8-2368-4570-934E-DB0B3F202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D82D0-9041-40D3-8A5D-DAC7D45F3D8E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49B9-36AE-42B3-8A5D-BC71225FD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C9AC38-9DB9-4EC5-BE2D-311C6426E924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B35DAB-431D-4256-9B77-BD6491643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757" y="627534"/>
            <a:ext cx="8685089" cy="3294062"/>
          </a:xfrm>
        </p:spPr>
        <p:txBody>
          <a:bodyPr>
            <a:noAutofit/>
          </a:bodyPr>
          <a:lstStyle/>
          <a:p>
            <a:r>
              <a:rPr lang="ru-RU" sz="2800" kern="1400" spc="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/>
              </a:rPr>
              <a:t>Использование информационных технологий и систем в деятельности комиссий по делам несовершеннолетних и защите их прав </a:t>
            </a:r>
            <a:r>
              <a:rPr lang="ru-RU" sz="3600" kern="1400" spc="100" dirty="0" smtClean="0">
                <a:solidFill>
                  <a:srgbClr val="0000CC"/>
                </a:solidFill>
                <a:latin typeface="Avanti"/>
              </a:rPr>
              <a:t/>
            </a:r>
            <a:br>
              <a:rPr lang="ru-RU" sz="3600" kern="1400" spc="100" dirty="0" smtClean="0">
                <a:solidFill>
                  <a:srgbClr val="0000CC"/>
                </a:solidFill>
                <a:latin typeface="Avanti"/>
              </a:rPr>
            </a:br>
            <a:endParaRPr lang="ru-RU" sz="3600" b="1" spc="100" dirty="0">
              <a:solidFill>
                <a:srgbClr val="0000CC"/>
              </a:solidFill>
              <a:latin typeface="Avanti"/>
            </a:endParaRPr>
          </a:p>
        </p:txBody>
      </p:sp>
      <p:sp>
        <p:nvSpPr>
          <p:cNvPr id="2052" name="Подзаголовок 2"/>
          <p:cNvSpPr>
            <a:spLocks noGrp="1"/>
          </p:cNvSpPr>
          <p:nvPr/>
        </p:nvSpPr>
        <p:spPr bwMode="auto">
          <a:xfrm>
            <a:off x="439738" y="3598863"/>
            <a:ext cx="828040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10000"/>
              </a:lnSpc>
              <a:buFont typeface="Arial" pitchFamily="34" charset="0"/>
              <a:buNone/>
            </a:pPr>
            <a:endParaRPr lang="ru-RU" altLang="ru-RU" sz="22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B6FE3-6FAA-404A-8C6C-DE57890A8EA1}" type="slidenum">
              <a:rPr lang="ru-RU" smtClean="0">
                <a:solidFill>
                  <a:srgbClr val="0000CC"/>
                </a:solidFill>
              </a:rPr>
              <a:pPr>
                <a:defRPr/>
              </a:pPr>
              <a:t>1</a:t>
            </a:fld>
            <a:endParaRPr lang="ru-RU">
              <a:solidFill>
                <a:srgbClr val="0000CC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455193"/>
            <a:ext cx="7632700" cy="1546225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Панченко Раиса Андреевна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,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Ответственный секретарь комиссии по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делам несовершеннолетних и защите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их прав при администрации 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Краснодарского края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solidFill>
                <a:srgbClr val="B42A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solidFill>
                <a:srgbClr val="B42A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89301"/>
            <a:ext cx="7231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/>
              </a:rPr>
              <a:t>Социальные сети в деятельности </a:t>
            </a:r>
          </a:p>
          <a:p>
            <a:pPr algn="r"/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/>
              </a:rPr>
              <a:t>комиссий по делам несовершеннолетних и защите их прав</a:t>
            </a:r>
            <a:endParaRPr lang="ru-RU" sz="2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797187"/>
            <a:ext cx="4088791" cy="39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165" y="987574"/>
            <a:ext cx="1571043" cy="180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08" y="3423830"/>
            <a:ext cx="173126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4" y="3120374"/>
            <a:ext cx="1477633" cy="167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6" y="1026510"/>
            <a:ext cx="1439450" cy="163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300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89301"/>
            <a:ext cx="7231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/>
              </a:rPr>
              <a:t>Облачные </a:t>
            </a:r>
            <a:r>
              <a:rPr lang="ru-RU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/>
              </a:rPr>
              <a:t>технологии в деятельности </a:t>
            </a:r>
          </a:p>
          <a:p>
            <a:pPr algn="r"/>
            <a:r>
              <a:rPr lang="ru-RU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/>
              </a:rPr>
              <a:t>комиссий по делам несовершеннолетних и защите их </a:t>
            </a: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/>
              </a:rPr>
              <a:t>прав</a:t>
            </a:r>
            <a:endParaRPr lang="ru-RU" sz="2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72" y="1034805"/>
            <a:ext cx="2160240" cy="73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548" y="1034805"/>
            <a:ext cx="3414786" cy="6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89" y="1806021"/>
            <a:ext cx="3415263" cy="217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038" y="1623376"/>
            <a:ext cx="1831807" cy="15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85138"/>
            <a:ext cx="2377628" cy="178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03532" y="3982087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vanti"/>
              </a:rPr>
              <a:t>- Сбор сведений,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vanti"/>
              </a:rPr>
              <a:t>- Соц. опросы, 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vanti"/>
              </a:rPr>
              <a:t>- Регистрация в мероприятиях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vanti"/>
            </a:endParaRPr>
          </a:p>
        </p:txBody>
      </p:sp>
    </p:spTree>
    <p:extLst>
      <p:ext uri="{BB962C8B-B14F-4D97-AF65-F5344CB8AC3E}">
        <p14:creationId xmlns:p14="http://schemas.microsoft.com/office/powerpoint/2010/main" val="4168730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037" y="89301"/>
            <a:ext cx="8107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/>
              </a:rPr>
              <a:t>Необходимые условия для проведения дистанционных заседаний</a:t>
            </a:r>
            <a:endParaRPr lang="ru-RU" sz="2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i"/>
            </a:endParaRPr>
          </a:p>
          <a:p>
            <a:pPr algn="r"/>
            <a:r>
              <a:rPr lang="ru-RU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/>
              </a:rPr>
              <a:t>комиссий по делам несовершеннолетних и защите их </a:t>
            </a: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/>
              </a:rPr>
              <a:t>прав</a:t>
            </a:r>
            <a:endParaRPr lang="ru-RU" sz="2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77" y="827202"/>
            <a:ext cx="8511756" cy="384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960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991" y="89301"/>
            <a:ext cx="8718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/>
              </a:rPr>
              <a:t>Дополнительные пункты в нормативных актах, для обеспечения </a:t>
            </a:r>
          </a:p>
          <a:p>
            <a:pPr algn="r"/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/>
              </a:rPr>
              <a:t>дистанционных форматов проведения заседаний </a:t>
            </a:r>
            <a:r>
              <a:rPr lang="ru-RU" sz="20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/>
              </a:rPr>
              <a:t>КДНиЗП</a:t>
            </a: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/>
              </a:rPr>
              <a:t> в период ЧС</a:t>
            </a:r>
            <a:endParaRPr lang="ru-RU" sz="2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47" y="1059582"/>
            <a:ext cx="8940453" cy="3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959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9349</TotalTime>
  <Words>101</Words>
  <Application>Microsoft Office PowerPoint</Application>
  <PresentationFormat>Экран (16:9)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Avanti</vt:lpstr>
      <vt:lpstr>Calibri</vt:lpstr>
      <vt:lpstr>Century Gothic</vt:lpstr>
      <vt:lpstr>Тема Office</vt:lpstr>
      <vt:lpstr>Использование информационных технологий и систем в деятельности комиссий по делам несовершеннолетних и защите их прав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Апазиди Наталья Эрасовна</dc:creator>
  <cp:lastModifiedBy>Зекунов Андрей Петрович</cp:lastModifiedBy>
  <cp:revision>633</cp:revision>
  <cp:lastPrinted>2018-02-28T07:34:17Z</cp:lastPrinted>
  <dcterms:created xsi:type="dcterms:W3CDTF">2014-04-14T11:47:24Z</dcterms:created>
  <dcterms:modified xsi:type="dcterms:W3CDTF">2020-12-04T09:28:12Z</dcterms:modified>
</cp:coreProperties>
</file>